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APQ6LDNSHT.pptx,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PFB956XX5A.pptx,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UQ15QOATCS.pptx,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BUXGJRSOM1.pptx,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ZHQ8K10D4T.pptx,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D3Y2DHWM09.pptx,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YUBLSX2SHC.pptx,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KJLCUG0EDF.pptx,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66HBZO3Q1N.pptx,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TXMY9YL1EQ.pptx,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AH46LLTXAS.pptx,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RGAX0G7NBD.pptx,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HXQUAVC6WY.pptx,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PFV9164BES.pptx,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QRDSTUR1FE.pptx,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7CHATUHYO0.pptx,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H9ECW0BMJ6.pptx,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7QEP78U4CN.pptx,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QDKWASBC0B.pptx,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VT5R5QTJTE.pptx,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9GHLC8AXFQ.pptx,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6QQ86ZLFFO.pptx,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LP6FF2K127.pptx,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LZLXLVMTYV.pptx,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RT8LP2TG7B.pptx,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BYYQW0R4GU.pptx,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MVC2JWLNHS.pptx,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M4DA576MTO.pptx,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P8HG8ANPJW.pptx,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TWKVEDZ4GN.pptx,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0I6NGUDUED.pptx,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086H32UD87.pptx,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1QZHU2A21I.pptx,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