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AO0Y626RXU.pptx,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H63TMYKXA1.pptx,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DHDOJ4969W.pptx,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7U2I8BF5AC.pptx,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YO4NJ301OG.pptx,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NUE9Q59N5O.pptx,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I4EJBULPDL.pptx,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N3ESVD116J.pptx,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FTR14R85IE.pptx,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4ZEIIN2HHE.pptx,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6TG5834CNA.pptx,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UDZ4N5123V.pptx,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WO08RAIBOU.pptx,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1DM5T9G168.pptx,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8AA8J2YENC.pptx,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5ZUGS552XR.pptx,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WJGK6WG9SO.pptx,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K8MA6MA1SA.pptx,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WYE98OJII5.pptx,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JSWGQII9HS.pptx,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ZCWWMYMMI7.pptx,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DEBSOGET15.pptx,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W3OHNDY90V.pptx,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U13QTWA9MA.pptx,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EM6TTUJXOD.pptx,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TWPUIOQXFM.pptx,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50NZ8FAHQJ.pptx,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W2FR25G5X8.pptx,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NZQU3ST9AY.pptx,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VUV2FXZGAO.pptx,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