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UZHZRH7VNN.pptx,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ZMHLRTDT5M.pptx,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NJVLRAZI4K.pptx,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G2GWEVHTQU.pptx,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2SDCQ3LMP6.pptx,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CUDPU98A0I.pptx,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HOYHXB012C.pptx,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KGXOWMTCDW.pptx,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65SDOOGYAK.pptx,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G37SCC59JL.pptx,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K72DFANNHO.pptx,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43VP07GFE8.pptx,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L802ZH1X1O.pptx,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IHUU2WGOHI.pptx,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EO1D2N09ZF.pptx,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UTJ4UDC8SR.pptx,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KD7SSUEIR1.pptx,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6JY8XY8DRF.pptx,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SQSHZJZ2BC.pptx,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TZ95GI0H4Y.pptx,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NNIXRKPSR8.pptx,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8DXZRBGMYJ.pptx,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07Y0HDV8WG.pptx,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L11KB5FRWV.pptx,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PV01UWL0UK.pptx,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14J38ZX7R6.pptx,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IBOTDUP645.pptx,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