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RNU8SSYGCS.pptx,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EV3U8QQGY1.pptx,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TBJAHHE3RY.pptx,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55MAFVFSPS.pptx,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QC0N5OQPA6.pptx,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SXWONVHMLL.pptx,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QESRVV86WT.pptx,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88TQIPKFOT.pptx,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VAHKVTAKBG.pptx,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SUHV0YU0JI.pptx,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GA8UTWHBXH.pptx,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WEV6SV4QNP.pptx,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31UW0BX3ZM.pptx,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UN9QO8HNOW.pptx,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4KY9NDDFZX.pptx,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CM0GNX8SR2.pptx,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ML9SBW7ZLR.pptx,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IRUH8H6GT1.pptx,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LGYA9UOMTG.pptx,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KRVV28FPN6.pptx,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MXOM53M4ZT.pptx,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S58NF6TUMJ.pptx,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7DF1MWAL5L.pptx,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7MA6ZBDL0F.pptx,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