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ROO4ANPHPM.pptx,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0NPLL1O4O5.pptx,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XGIWRZFJS4.pptx,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JWES3NZ0A7.pptx,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G25UUX0M53.pptx,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J4ZPR5SL0V.pptx,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6UDMJHTZIL.pptx,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TRHPNWVML4.pptx,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KZFUME11QL.pptx,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32QB900XQZ.pptx,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8H6QCWML2X.pptx,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7GCROAVVAH.pptx,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AN6VJFASLN.pptx,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0OKK8ZRZJE.pptx,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1KBMHPWSRL.pptx,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VDD9JFMN87.pptx,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RGNRZDYHS3.pptx,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2FGKFL9FLI.pptx,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QY0N9TONTX.pptx,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