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A66SKGK802.pptx,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OAEWD7GJ4O.pptx,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V0EY6ZYAJC.pptx,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WK6DDVVNEL.pptx,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3DP3B4T3JL.pptx,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XCC5UKO9J6.pptx,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280Q15HYI2.pptx,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HHFG1BM63P.pptx,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Z0G00Z2RKO.pptx,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621DIS0VXK.pptx,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Y054OU4K7I.pptx,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ER7V7MSQGF.pptx,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WHRPUZVBE0.pptx,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GMU4ADNT4J.pptx,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KB47SPBN7T.pptx,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25016CSR10.pptx,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V3EDM8PBHR.pptx,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KNO5BSVJ0T.pptx,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BIWJYG37QX.pptx,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Y2T2DZUMJ1.pptx,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123AHRHP5T.pptx,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WEO26JM7QB.pptx,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KCRIZJBYNI.pptx,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Z98LVLEX60.pptx,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YXCZ7QSE7K.pptx,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KE9CMS23HY.pptx,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6XC3VJTBHA.pptx,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X8G5KYRDF9.pptx,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O1NYEA4GE1.pptx,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W75R6PHA7E.pptx,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JRK6KIV8NR.pptx,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H62T4E4VY2.pptx,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1H5XHO7MAS.pptx,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D26A63TI5F.pptx,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ZT17X4JHKE.pptx,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XT91MW0THP.pptx,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8ZQ9TFQP5C.pptx,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TV5NQGGTE0.pptx,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KLFU9WQKSS.pptx,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K46HNPIO2B.pptx,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BN71E2BEPQ.pptx,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