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ZC4AYPJSLE.pptx,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XHAID70FB1.pptx,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46R3911RHI.pptx,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C1IRE4IGXQ.pptx,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TK0G2OZ5O3.pptx,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2T1BK2Q3DH.pptx,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T9V9LXO1U5.pptx,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IDHH6NQSEL.pptx,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UXC21SGFGN.pptx,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6BSNQBZM3V.pptx,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WAYH3JVL4R.pptx,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F93QBYBXR8.pptx,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7ET4K56AGH.pptx,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KUPDBS71JS.pptx,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T9HTENRJNR.pptx,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84WFDDQVTA.pptx,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QEQ6WS6EYW.pptx,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XJDBG9F0FJ.pptx,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76Q2282026.pptx,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