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6YNUXBGFU9.pptx,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CSA{Z}, LQFBHW4ORW.pptx,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OY5Y4IWFRZ.pptx,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YDITJEBDYJ.pptx,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HG8CNAGCWK.pptx,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MMT877LROV.pptx,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5KII447Y72.pptx,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0PKXIB8SOK.pptx,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B2X6K7DHZ5.pptx,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IYCWP9KI65.pptx,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9BEZSKMUQ8.pptx,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S8H3ZEH196.pptx,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QP37S0URL1.pptx,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TJ7D14H4IN.pptx,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Y7CFAZ2VFY.pptx,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MT7Q7560J1.pptx,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3RUVI82C4X.pptx,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9T8JTQA136.pptx,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U76WT6XW86.pptx,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535Q3M2VC9.pptx,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D4RFQEUK8K.pptx,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BCZTZSOL97.pptx,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VKIQZ6LYB7.pptx,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XIW5UQ0UZN.pptx,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DHRHRZ2IBH.pptx,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7FMG152ODW.pptx,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HSUPP320U8.pptx,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63UG15Y9R4.pptx,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2E8IVTDLJB.pptx,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CD9IGS708J.pptx,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1MVRVRNB08.pptx,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YKB90ZNAWG.pptx,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