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BY3BO71IYS.pptx,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19LK5946Z3.pptx,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2DRXL5A90N.pptx,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9XGO8UPB6Y.pptx,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648K9ZIPL0.pptx,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FY7HXL2IWU.pptx,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0X9YU7NSDL.pptx,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XYEEKY911Q.pptx,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ZVYAX6N1GX.pptx,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4YFGVGG11Z.pptx,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ZWD5PQA6II.pptx,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5B9B73F4SE.pptx,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10UDLEDXL0.pptx,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A09T2H25B0.pptx,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DMZ6RXKIJN.pptx,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