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1A8DIPPO5S.pptx,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MFY8FR5OWC.pptx,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2C4HVKYYSN.pptx,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FPVQ7JYYEL.pptx,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ZID4HF03JO.pptx,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CJR083E90Y.pptx,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0JSLXVSILN.pptx,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RXNCUTQCS2.pptx,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U9CD06M0XA.pptx,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YPF3FO7UWR.pptx,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83PEZAWCFQ.pptx,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YXU0NVAKJC.pptx,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QBCZDZFICW.pptx,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LDXCNQX602.pptx,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YW08FERTBL.pptx,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PTAPGY5PO4.pptx,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3DZGIT3ML5.pptx,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CSA{S}, 657ZTQL39C.pptx,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RCDBXFPMHA.pptx,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EPMYT83MDH.pptx,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HTLNQ30R5F.pptx,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WXPF69L20D.pptx,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EJS76NSFBK.pptx,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1L62BYLSK5.pptx,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E3JLMJGPPR.pptx,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