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WUYZ2GP5AX.pptx,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24KIVGDE68.pptx,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DIJO775PP8.pptx,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L0FTW7H91E.pptx,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WSKQJPSC2K.pptx,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1P9V34DGJC.pptx,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96I2OGLUJD.pptx,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JW7PPSUR2H.pptx,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C041DEIATJ.pptx,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W4408O4HUW.pptx,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R1XTYPABAG.pptx,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EH8EG52BRC.pptx,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IS2G5AAMZZ.pptx,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A9GM2T49D2.pptx,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2O3FEXTYZW.pptx,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YLN84UERT4.pptx,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4WYZEBUUG3.pptx,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0PDYT7P1FK.pptx,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U0USUZCFII.pptx,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MYA90Y05C6.pptx,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YUWBOW8195.pptx,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LE07A4FTYJ.pptx,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4J9A5TGLDJ.pptx,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KNTYODRAP3.pptx,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X3XK9M71PD.pptx,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A5B8NXF3BZ.pptx,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