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J0SEGO1TW5.pptx,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GCUU6UTIA6.pptx,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99BYOHPN7V.pptx,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Z7BJIUBJR6.pptx,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FNC82J1TTE.pptx,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GNRH8ONRXH.pptx,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4HY3RWWTFL.pptx,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S0LLOHCPBO.pptx,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HWMVJJL0OH.pptx,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APIYDEAJN2.pptx,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NU6W6B0KDS.pptx,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5W69N0CHQ4.pptx,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TZC1VO6G0B.pptx,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0R0JJ5AER9.pptx,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K6NVRUMAUQ.pptx,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DY2YW8WYB5.pptx,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1MA9HEJ5MN.pptx,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V43WVWK8N0.pptx,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SFXGCIYTXH.pptx,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N4ZAWTTLRC.pptx,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017ALR5ZSU.pptx,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Z99UBV3DWJ.pptx,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BPA7ZG2TJP.pptx,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NZMUFOL8PE.pptx,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DSLLRNFZQ8.pptx,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BWUVYGLRK3.pptx,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NBALGM92QK.pptx,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CSA{8}, ZFDOTMRJ0Z.pptx,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IBBZ1MQIRR.pptx,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0JLY8XA825.pptx,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5RXPY7A3GF.pptx,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