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RBG0IM1VMQ.pptx,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BVP6DC2V0A.pptx,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9UEX45WXVF.pptx,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7ZWJTBJKQ6.pptx,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8EI6TT79DM.pptx,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KMG28G24J1.pptx,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Q2CGMD1T0N.pptx,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25SB1W8XG0.pptx,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ZH5OAOLD9A.pptx,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12YP6ZFCVL.pptx,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NZEGF11K36.pptx,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XN1D9A0Q0C.pptx,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GC6I4JQJY9.pptx,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VUN2MJUC7J.pptx,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KLZQSKNMUR.pptx,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8J80EOS8EY.pptx,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2T1883B19U.pptx,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Z1US7MFLZ6.pptx,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LY1K9P4B2V.pptx,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XZT10Y54GS.pptx,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O2PUDVEYC6.pptx,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JYJLLISJAY.pptx,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