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8IE75HHHJ8.pptx,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O8Z3DJH6B0.pptx,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XGITS5L4PQ.pptx,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2EDOAPB2US.pptx,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NCLXQL4EUD.pptx,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WNLO0J0WFZ.pptx,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DQ0Y0T1HW1.pptx,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N432HG8EE0.pptx,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DEQBPQ74AF.pptx,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570WS7NGXD.pptx,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2Y15Z0RKBE.pptx,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D1ZZUYAY69.pptx,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JTPA2R1QHD.pptx,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77TRQITPE3.pptx,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QKERP4OVPB.pptx,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84O63Q3PXB.pptx,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BCYXAQTA51.pptx,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GHQ6ALCWVW.pptx,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ASQZFIICVG.pptx,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OYWY9C7O10.pptx,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LCU41GKJ1H.pptx,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EW76VW9ZDX.pptx,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9KISFWQK8Y.pptx,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QARQ65KY6M.pptx,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RIXC3KGAQZ.pptx,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LP8S76139P.pptx,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5A4F6E2P40.pptx,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II9SSNAKLQ.pptx,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5HT0C052Q5.pptx,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M47CKUIANQ.pptx,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83EB1QHRC3.pptx,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CYRLSHINX9.pptx,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UVAG7A0ECP.pptx,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RIYWSEUOVL.pptx,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EK4TOLE7WC.pptx,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S0U0AKNXFW.pptx,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WLG2IKGX57.pptx,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V9UN75696C.pptx,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OY0A6AT0N9.pptx,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GZTAOXPSS0.pptx,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