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R2AAMQ8EUK.pptx,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XZ7WM8KCZZ.pptx,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Z0S5JDPB54.pptx,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GVNRP22RO6.pptx,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LRU26JKYVF.pptx,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ME6KE0C6LV.pptx,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D4LMHKH3ML.pptx,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5ZDBWZ2P4C.pptx,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AUU8CUNNA7.pptx,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F91EPN7FY6.pptx,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VCMYRC5YVN.pptx,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3QPQSVK6SM.pptx,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Q0GMIQQ3NY.pptx,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93M0MMWQ23.pptx,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ZNU5PN1W48.pptx,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1RDGAQNLIT.pptx,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RGLH44N4H3.pptx,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