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V06368C8RE.pptx,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VCXSDFI5XV.pptx,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2S5L31FKMT.pptx,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CFIQBNNHYE.pptx,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NPDLEGDYSN.pptx,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0MQH8P57FN.pptx,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XM11ROT28A.pptx,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5PJXWU1OPO.pptx,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QHBENOW63Q.pptx,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B4DUR3RQI5.pptx,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VUGZ14RP2S.pptx,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8LPCBVY9NC.pptx,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W1RQE8W387.pptx,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8R4ZFD7E96.pptx,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7B2LCYWCGY.pptx,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01PLG6XO7N.pptx,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MPSGF8XVBG.pptx,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TKNES1GK7Z.pptx,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PTMJ97J17A.pptx,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M06O0GO5RU.pptx,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Z1ZHYWV5YL.pptx,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PZBM8P2FA1.pptx,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KR97DDJWD8.pptx,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9RA68AJZIM.pptx,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SGZNFHXIB4.pptx,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1Z6VB496DD.pptx,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L2Y0DIBBXM.pptx,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VC7207IKQE.pptx,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I75QTBKHDX.pptx,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