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SJDX3JTL5K.pptx,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ZK0JN004HX.pptx,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A1GPF1ISYW.pptx,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7IABQ42PIU.pptx,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5A72OVVOFC.pptx,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NS80Q78OXU.pptx,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NJ3R3I5W5Y.pptx,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PHGLPAGF7B.pptx,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RK6CP77PU4.pptx,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IP7S0UR0R6.pptx,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45IW7D4W0S.pptx,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RVWNIOYJWW.pptx,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0CVXC8X30X.pptx,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3DRTD14E2Y.pptx,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SYNL1GEJPV.pptx,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I94KO9U1R7.pptx,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6759X2DJ9J.pptx,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