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L230O692PA.pptx,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1P27MJ14EW.pptx,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6A1JWEH2IZ.pptx,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YNFWR7ZZ6D.pptx,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VN23UEXVZD.pptx,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EB9LOW4DLE.pptx,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737F1CQG20.pptx,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RO00P4TJ27.pptx,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OI3O5V752Z.pptx,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OSAIPH8M36.pptx,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QTWRPP8O1J.pptx,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JCXSUHVA4K.pptx,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UTRKQ0CUEU.pptx,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7A8896M450.pptx,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2SLM3B58C8.pptx,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7HMJOXDBF8.pptx,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SBU0R357QO.pptx,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5W1QLDBLPY.pptx,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2RMC73ZEDO.pptx,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JP96T7S84S.pptx,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IFQ4TNOUJ2.pptx,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13L6VWX183.pptx,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P2BNQS9O3J.pptx,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62RD8RN10C.pptx,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POCNY9NX9V.pptx,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U61RNR1RWD.pptx,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NRPXWM2X07.pptx,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RCYZ29W16N.pptx,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FIFIVSUQQS.pptx,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