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5YXAXRECCN.pptx,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R2OKIVXZS4.pptx,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LFCD4KB49M.pptx,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0KZ351K7N1.pptx,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19S9F4W63P.pptx,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5MYBE6KH4H.pptx,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9UTNOZSY27.pptx,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2FJOLAYH5D.pptx,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ZD2L26RLCT.pptx,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AE2SFBC8ZQ.pptx,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F5HP1U4KRX.pptx,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GNCTRHIGMD.pptx,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TEDU95UV5J.pptx,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M7TXO2XF3L.pptx,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XNHFB2H3QB.pptx,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2DPSKQERNK.pptx,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WFB44JA88L.pptx,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DCIR7XLC0E.pptx,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YSLO4PKGBL.pptx,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VHST9HYGW3.pptx,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RZ157HAIKI.pptx,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SWDQRB5UQ6.pptx,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8WSE64WJZ5.pptx,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U9XF3SF14T.pptx,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TG4H5BTE2A.pptx,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6HBUZJF969.pptx,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7UOBZLS5A6.pptx,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9HSXTJ62QH.pptx,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