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4DI6GYZGF2.pptx,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SR947N6C2J.pptx,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9S9EEWVEZR.pptx,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F6JVE6F68L.pptx,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OG5RV7JBR1.pptx,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PF8ML5U5DL.pptx,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9FI9RKV723.pptx,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GE1TFLRHA5.pptx,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3EA559WQ75.pptx,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6KCMXH71RV.pptx,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J9SK3L6KZD.pptx,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5576TTE5DD.pptx,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O1503TRWIP.pptx,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UXMU6WZZ55.pptx,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UK5AGOVJFP.pptx,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TLABFO056Z.pptx,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2T7X8XONHN.pptx,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0ITK0ABHUQ.pptx,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3XHYBF2CDF.pptx,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9LB7C1RGM7.pptx,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EJVBSQUP0H.pptx,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PXVRDAP0FJ.pptx,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T3K86XYZKK.pptx,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EPNY4M4E7G.pptx,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UYNS8Z4FJA.pptx,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ZXAQ79KO3C.pptx,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4C9O65RYUS.pptx,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D61MRNNXRL.pptx,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P52KY9AZ9E.pptx,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ZLB5LX540L.pptx,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