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7ZWH60HVS5.pptx,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WVO8NZQO8B.pptx,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A3JRMCWGGO.pptx,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CSA{E}, BMYSA4HN2N.pptx,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O4FY6YYCQK.pptx,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SM1KXB2193.pptx,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45M3ARWYWU.pptx,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W, KX2W819RIY.pptx,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MZ4PGG02XE.pptx,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IXAHLMI880.pptx,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PRJITBJIUQ.pptx,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O3UYK1ALDZ.pptx,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GRCVIGLSUF.pptx,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IORKGK25LD.pptx,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STWFYIH79Y.pptx,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S0CM3B4KR7.pptx,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2F4DPCHF4U.pptx,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DFT82G8G4C.pptx,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9MFBXU7GLQ.pptx,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PHWTW0DGT8.pptx,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AW3TXTYK6H.pptx,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RXWXRER41K.pptx,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B6R2P5MZ0S.pptx,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ZPYWVHCC23.pptx,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7NDUZ1F46D.pptx,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LCHMHATFPQ.pptx,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