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3Z1OSNPGFN.pptx,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8WSX7KN1K4.pptx,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2J40EZLUMR.pptx,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CSA{U}, PJZ76ZLGFK.pptx,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FVZEENH6J2.pptx,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QQ6WNG20PV.pptx,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RGZ643Z4FM.pptx,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JSGBEYC9ZR.pptx,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K9QNIS1X62.pptx,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26A2XIQ6DC.pptx,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P1F8VRCTS6.pptx,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K1B4PQA605.pptx,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6XQ4DIVKO8.pptx,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YUDHFGLAVL.pptx,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9DDKKKQAUB.pptx,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G1ZYBSSHQ7.pptx,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EDK03X57OZ.pptx,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2APSO4CFZF.pptx,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HO8IBENN8T.pptx,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IGYP1BXOIY.pptx,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5KU1AWXE3P.pptx,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3FCAJDNSRU.pptx,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U4UTMSFRFE.pptx,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