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ZOC7UFVDTM.pptx,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HPN09XUYSU.pptx,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WFAU1WD9J5.pptx,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PEAW69ZF7B.pptx,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OXG2KQ0O60.pptx,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TXKKO3GI3D.pptx,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CKIO5IMK0B.pptx,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MZ5Q58D7J4.pptx,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541EOB9RHL.pptx,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MQ9PV5F201.pptx,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HDJ1KAOLDR.pptx,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QDOQYNM5N8.pptx,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JFSZFJO89V.pptx,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3QVFKOL0TG.pptx,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XZWEVC5SYE.pptx,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IUR8QCCW5E.pptx,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GFCLDUP80Q.pptx,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NAGSEMUKST.pptx,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Q5CYYED3GW.pptx,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D2ADFW84BP.pptx,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EA0V3F5LHY.pptx,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U2JLSH6YXM.pptx,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WLMGBPP9UP.pptx,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RR38ND7HIE.pptx,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HV0128KP0R.pptx,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P935OHL8NV.pptx,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9KTA6ZMGAW.pptx,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EXYE0G9W7D.pptx,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S8ZITZP221.pptx,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PQ33M4OTFF.pptx,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6Q4QWMNMYK.pptx,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9F2VPSWO1H.pptx,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UBJOKX4VS2.pptx,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6M9G4CIHLR.pptx,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DHMS7IX9DE.pptx,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FEV8YSNH6A.pptx,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9W0HWZZOQH.pptx,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SKSLHIVJ3J.pptx,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JRNF4WXB6D.pptx,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JHZ1H17SSV.pptx,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ORKAWS3LBV.pptx,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4XNSSMU0RY.pptx,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GA8G2NW3EJ.pptx,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XO2C6IEPL5.pptx,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5FAKN6L7PR.pptx,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ULBCB3V5IS.pptx,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2AZIX8KGGB.pptx,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SUWTDGQIXQ.pptx,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O25IW0CPO6.pptx,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QJCM4EM87T.pptx,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9KLBEHK0FX.pptx,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RUC8DMFKZZ.pptx,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6OJ515WW48.pptx,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PFYKVHDWI9.pptx,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