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SG806IA8TG.pptx,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4U8RXR3DP1.pptx,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7FBC6ZZ2DW.pptx,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PA6KJ7BWN8.pptx,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AC36EDWG3K.pptx,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NYHRBJWEIF.pptx,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0PLKPCMOU6.pptx,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KO5JODBUYA.pptx,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V4U5BZ3KX2.pptx,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YIB8X1L6VH.pptx,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C4TYXH3GKY.pptx,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S3DR917BR0.pptx,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P8TIKBQK2F.pptx,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NSRSULU3H0.pptx,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MGQ6SBHML6.pptx,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3CSHA72DMZ.pptx,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JX1M80H9AQ.pptx,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IAG3X4XSOT.pptx,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2YMR45R0WA.pptx,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2YBRGA3JQN.pptx,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0ASKYA8FT2.pptx,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5SKFXIGWF7.pptx,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SQMRCSKXGC.pptx,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5OJ39QK2CV.pptx,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NPUV8DY19F.pptx,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EXBFRYFD1H.pptx,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T7P3C376B6.pptx,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IZ7JJMRF3M.pptx,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YVGTNFODC6.pptx,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J6QLR8DANR.pptx,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M37HS841BQ.pptx,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FD1EGYW9DE.pptx,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730BGDMHEC.pptx,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J5ZOGMPUDM.pptx,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9FFK0M432C.pptx,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Z9I68XU213.pptx,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0YYODW3VFB.pptx,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MNUCABHT0C.pptx,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JGISJ57TQ4.pptx,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9G4RTN3FST.pptx,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UA7CDT34YU.pptx,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YXS1G0742P.pptx,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Z8R4N3L2DE.pptx,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RI9OMRCLLM.pptx,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7Y1HIPWTRE.pptx,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1GS53JR89H.pptx,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GEHBYB7L6Q.pptx,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ZRLL8RPYEI.pptx,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