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SN9S85C5BR.pptx,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FJPMPNN6RB.pptx,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WPD1QT8ET0.pptx,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IDQ8LSO4HP.pptx,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I0GGZ2X53N.pptx,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3K7JEAMVRJ.pptx,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WOBAJI9M6K.pptx,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TQJ8410VFZ.pptx,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2LBSXOLMXS.pptx,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5X64SBBMBH.pptx,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E4SRRAX93Z.pptx,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FA5S0JOWQ4.pptx,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AZTSZX72EF.pptx,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SZZUVNK189.pptx,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YM71AGT8G6.pptx,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LVQOSWAJL1.pptx,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XKK7XPA6VG.pptx,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PYJ6LMQE9Z.pptx,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Y8ZVWB5BD8.pptx,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45SMWY3O5O.pptx,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Y85DZ391Y5.pptx,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K44MKDY85L.pptx,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RNV0FUJ44P.pptx,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5GOJG49YH3.pptx,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LF0L03WSGP.pptx,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IJ18UDELFP.pptx,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Z8P6Y4YLK0.pptx,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5H86NG76IB.pptx,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I7Q69AOWFV.pptx,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