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48YIMS34O8.pptx,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Q4K4TG2LDI.pptx,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TYC3H60GOC.pptx,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JV5NU4QC94.pptx,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Y4I020OHKX.pptx,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OG9L65H73O.pptx,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NI2Q2GT2G8.pptx,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NIBVF9ZII4.pptx,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F8NUKD3FAW.pptx,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33QX855NJP.pptx,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BRC33KATFM.pptx,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0FUYRIVDQP.pptx,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LPF6V0EF7G.pptx,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KU7B9V1CC1.pptx,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BWZ5NAH426.pptx,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TNNF6XSXB9.pptx,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OPEULYLAUJ.pptx,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6K0IHWPR9P.pptx,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R3MB05IT5S.pptx,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WM5QG7XFNF.pptx,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M6H7RIZ6IS.pptx,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QWUY3JT85G.pptx,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HJC4SHBBUV.pptx,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NZPVLD9MTT.pptx,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4Z3XKCYSJB.pptx,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YM37J1LSP1.pptx,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Y5BZH160HO.pptx,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SDAJ53DBDG.pptx,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LMDK66W618.pptx,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