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OJ05V8G6NS.pptx,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D7BM9PW53V.pptx,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JOSSZQXZKD.pptx,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0CE6DFXECY.pptx,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0KO49BINN4.pptx,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G2IHUSTBK7.pptx,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K3FHWOK1BF.pptx,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8AVUPJ4I6G.pptx,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0GBTZMXR5J.pptx,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3RL64SV7OU.pptx,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V0EZ1LPW6F.pptx,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WG29OAH5ZO.pptx,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V3U31U3IWT.pptx,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Z3G8QVP02Q.pptx,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