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X1PEHDNLLR.pptx,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6ZKO8WIL7G.pptx,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0SQWPQZU5Y.pptx,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7K03J6HYYS.pptx,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N519NEI10Z.pptx,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97IHEYUGJ1.pptx,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XP622KK0KM.pptx,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8P0XXSBF5K.pptx,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EH36LUZ70M.pptx,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ZVTICN2FZP.pptx,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VIPEE580PQ.pptx,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Y0F40UF19L.pptx,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GZQX4CXL2A.pptx,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F2KOI9W8XF.pptx,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J5PMT1I72N.pptx,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7U7MYO8ON6.pptx,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YGOMKTJ9VY.pptx,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9YA9DV16KM.pptx,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Y0FKKKFIB3.pptx,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R74SQBPWIN.pptx,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CQ774IWQM2.pptx,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U06V06RBB0.pptx,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WIAOVYTWNS.pptx,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3OGQAJY8B2.pptx,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FWZS5F36TI.pptx,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829731KE04.pptx,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N54MSQH3Z9.pptx,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M21E9NZCFZ.pptx,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BTX40TIPZ1.pptx,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