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SO4FLMS6BS.pptx,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CSA{B}, 7H0QJ25E7G.pptx,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