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WE5F0N051F.pptx,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16X5I3WKE8.pptx,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P8ADBIZQFR.pptx,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JE9NNBCMTO.pptx,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X9SF9AS7OZ.pptx,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WCJ0TRQ2TA.pptx,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2BD79ICD5A.pptx,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83TH3M5RZF.pptx,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3L3CHDNSAU.pptx,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D2UOMSUSRW.pptx,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UQUXJ066DG.pptx,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RY5YJA060W.pptx,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L5WFC0GA2N.pptx,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ZUKC1GE6D2.pptx,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1TEL7SUR95.pptx,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N1XBKWA33F.pptx,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1R1MKC2YS3.pptx,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VIIDIN0N7Q.pptx,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CSA{S}, 7I9KKSYTCS.pptx,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AH5CT4CMMB.pptx,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YSDNG8XSKG.pptx,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ST4WVBYJLO.pptx,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