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4TU4HVCKD7.pptx,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2TWQ8D4DOR.pptx,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8MOZC55QG1.pptx,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XWJTV4LHFI.pptx,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0PBX8Q0S1P.pptx,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OYL3YJ1Y7D.pptx,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VGVO89RASR.pptx,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O37JFOBL2H.pptx,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MU9DGHX49C.pptx,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TP2YFAWZYI.pptx,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2W80BUC3DY.pptx,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UBH8KSLLCN.pptx,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9QXZ9NSJSF.pptx,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GGBIAAOW4I.pptx,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XIGV9EOKS7.pptx,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P5QYPT6UY8.pptx,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0OQHWUHT72.pptx,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AM9W3F52LX.pptx,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J5YK5L1L9I.pptx,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57RG5RV2TD.pptx,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FVWG9O2YDR.pptx,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Z7PTSLF3B3.pptx,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0TERW4H8U8.pptx,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ULE5QI9386.pptx,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IRND8Q7NBY.pptx,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03DVGJPMGB.pptx,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ITBIGE1PPM.pptx,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SDSAVY11O9.pptx,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MJFF5JAAUJ.pptx,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PLBML8ZYIK.pptx,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I0XS9DI04A.pptx,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GX2A6FM8J5.pptx,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KMMVBCQUKM.pptx,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5JEWR0C3RU.pptx,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YCY67DO7CR.pptx,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XS38H1AI8F.pptx,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RAEV0DF847.pptx,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C8RTUG4YEN.pptx,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5FVESH2RDR.pptx,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ZP2I6M51SE.pptx,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RIIF3D5TM2.pptx,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E6BH637BPY.pptx,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