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DQ1AN99SEC.pptx,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8GPR2JRNGO.pptx,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NKAZQDJ0NJ.pptx,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7NTXMEDY86.pptx,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6VU6LGY1ZH.pptx,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3PJ9L1SUBG.pptx,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7WSLY9RQHJ.pptx,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4IW2GMXW46.pptx,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JEMXRDZ54X.pptx,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8Z6OEPWUJF.pptx,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KH64XNAYHO.pptx,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TPW54TXQ05.pptx,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SAMZQYGUVK.pptx,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MRKKNHTEIS.pptx,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22XO3P8LJX.pptx,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KO9SF16QC3.pptx,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NH2331N7LT.pptx,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QPJ9BXZ9XR.pptx,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LFUUCUMIEN.pptx,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GW67Z8KUL8.pptx,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P9KZ172QHM.pptx,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NM6IJBL3PJ.pptx,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2DGDCT1865.pptx,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IHEY7AH6OZ.pptx,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X3F8NTN37S.pptx,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LH7FM58UK8.pptx,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LXWAQS48ZW.pptx,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Z5GD2RSTT3.pptx,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YPMZ0TRKMD.pptx,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US75LCNNZ9.pptx,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6B34Z7819F.pptx,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JQBDZE3M2I.pptx,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R9YIN8AJIK.pptx,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J1EG16PWRD.pptx,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0W7MDUL903.pptx,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OLX5ZNA9JA.pptx,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UCI8MUWCA0.pptx,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