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PGH5UAFJD2.pptx,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4H75YQTQUV.pptx,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VNHY5PVE5R.pptx,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NJSIMT8F0X.pptx,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NW2DSD596A.pptx,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HOQP7R2YT7.pptx,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ZYKN5RGZI2.pptx,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NSR0R9M6RV.pptx,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Y9XBLCZ1N3.pptx,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ZYT1D03W90.pptx,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8UAY6NPPDJ.pptx,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PJKW0KZYS8.pptx,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PSBWC21RR0.pptx,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OPZ8QQUMRU.pptx,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ZCMFBXO593.pptx,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