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E4D0FW4FM5.pptx,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H2DL6XQKDR.pptx,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6HY1D7E36H.pptx,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SS8GBIAHLL.pptx,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2GKWQIG5EP.pptx,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JBMF6EY4RI.pptx,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XNR2NSQWZM.pptx,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QLXMDP6Q24.pptx,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GSDPOIG246.pptx,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E9N17O9VL0.pptx,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TN9F51UKLF.pptx,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13UAXNQ7TS.pptx,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81L3LXHIL0.pptx,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HDJ2L8NEM7.pptx,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LM6IRA82EM.pptx,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NXW75B1722.pptx,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YFORPSQ096.pptx,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K33KR8093W.pptx,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0LQXX3BTEM.pptx,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N2ZTJ4CC83.pptx,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42XAQMVOJG.pptx,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CSA{E}, ATOU5M5T1A.pptx,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8ZXDQ5PJ97.pptx,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MC1ODTTYE9.pptx,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E1GEWSTIN9.pptx,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5KOMFYP3HP.pptx,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IG9RGZLBKP.pptx,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ZUOA9LUH32.pptx,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9CFEGYLZUU.pptx,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1OW8KMY9UA.pptx,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F27H6KA4MI.pptx,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SKADXCGN0X.pptx,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6TYCO1Q5XG.pptx,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JOPC70GXBR.pptx,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A9VBIP5C5X.pptx,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FJJYDDL96D.pptx,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HH9W76FY9B.pptx,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GT00VB0S29.pptx,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GKWBGWNMZ2.pptx,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KC25YOKL8L.pptx,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BQ2H2NNJSC.pptx,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5A6NW15WP1.pptx,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