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JXMOIVDC0W.pptx,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CDORZAJNF6.pptx,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VE8GIFT8MX.pptx,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SO5N7RZQOK.pptx,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YJB74X9DB7.pptx,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0HEULUG32Y.pptx,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5CXGWEKCWR.pptx,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I9MADB1VQ1.pptx,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ZS9H0CRA2L.pptx,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3OFS65J8SJ.pptx,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F9EIH2XRQR.pptx,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HE1401BVLJ.pptx,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BNPORM5BHB.pptx,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5LBZ02M5HL.pptx,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P69FAP0HUP.pptx,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S172GCGG3O.pptx,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9Q9G5XQG9X.pptx,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TG64KOQCHL.pptx,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4QOO1OW8TT.pptx,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I2W0XRQ28U.pptx,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2MWQRFENZN.pptx,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KWGXWRJYCP.pptx,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6SQ9X03FST.pptx,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LQSLMLSBG5.pptx,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8677W9YEDF.pptx,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6SR2FLYFU1.pptx,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7EFJ4AA3EB.pptx,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LODK3752ZY.pptx,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UO21NZ15Z4.pptx,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M6P2CZWQ7F.pptx,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JDE8HSZKC0.pptx,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WSA2CH5YTJ.pptx,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