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KGQLA6TVLC.pptx,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BDBRW3ZINO.pptx,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CSA{H}, WCI3TYMI1R.pptx,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81O4R3584T.pptx,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08OADXC48U.pptx,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309VA9LHZQ.pptx,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043CZXFBDB.pptx,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AER2XLB46P.pptx,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4MYNIRZEO0.pptx,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