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GHOY4UMJQO.pptx,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8TTEBC0JXY.pptx,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4JOAFE0GO9.pptx,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TR68XD0EOT.pptx,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Z21D6K94OM.pptx,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ZJHWQS7DK9.pptx,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X0QI551VAC.pptx,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03FYC52GUV.pptx,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FHH09UROMW.pptx,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7VW2LB7FEJ.pptx,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55AKRHUXDS.pptx,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4RK9U7GEBO.pptx,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CSA{Z}, E09K1NT21F.pptx,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J7221Z51FM.pptx,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3TPOWQ7L2K.pptx,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VPIQZP1ZOF.pptx,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1IBCX3CXC5.pptx,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LQ8A5200ME.pptx,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D9NJ60R6H8.pptx,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8C4GR02I4L.pptx,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KEX4TRYG60.pptx,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SUH5Y455MU.pptx,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JMSILHQX7Y.pptx,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V3RCM22G04.pptx,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0Y3KPB2IQH.pptx,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XO24BOQPSZ.pptx,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VL6W4VOD2O.pptx,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2UL56EDYO1.pptx,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RG8DSNCY3L.pptx,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LGZNRC4S2R.pptx,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8KO86HRHNM.pptx,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X3KXVBM5ON.pptx,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NO5P1XXHT5.pptx,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PD4B6H2YWB.pptx,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