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E546AEBWN3.pptx,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MEV6LADTMC.pptx,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K9WAFDFPKM.pptx,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4R4RZT9U56.pptx,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99FSFJ2VGL.pptx,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3TC6FMLV9N.pptx,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V6ILZ6VS07.pptx,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7B2YQHRX5R.pptx,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Q7V538R99Z.pptx,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4YKN6MY50R.pptx,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2X9DUG8ODK.pptx,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LZX4EDU7TW.pptx,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MKVH48RBFR.pptx,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TPRWCQ5LXH.pptx,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ZFPCEYR2OM.pptx,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03ECKNSQO1.pptx,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8HMZ98A8EY.pptx,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PLORLGIHBA.pptx,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MO61VDMYYW.pptx,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U9FDCRCT2S.pptx,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1JYCOZ5700.pptx,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KTRMB7KD90.pptx,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N59XQJ9WZH.pptx,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BW62MKUJK6.pptx,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XTJUUYJQQ2.pptx,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67FKKBD1SW.pptx,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5DB27O6JHM.pptx,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LUVZACZ6LI.pptx,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UOGH05ZCML.pptx,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YBNQVWFE1A.pptx,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QUDC3NJVZ8.pptx,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F0I9RFLXL8.pptx,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55UFRL3NW6.pptx,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T87LU3NDKY.pptx,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1HKUEOR0AZ.pptx,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JTG2HVJ8G4.pptx,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OMA8EKVPN7.pptx,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OIWJYWHFQY.pptx,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O0JQ91G67U.pptx,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BCZNQEPQ06.pptx,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3XA7MWL9CR.pptx,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WD4SCZU68Q.pptx,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AM7EFU49B5.pptx,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H3RGZOZSV1.pptx,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GXCPEIKHNR.pptx,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B3SOLUYWNP.pptx,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KE9PZ85OS9.pptx,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