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5FEAF3ANF5.pptx,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PRPBPSYPED.pptx,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HHA3VS9KSF.pptx,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WGMIA7BU89.pptx,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PEGWF0BS3I.pptx,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W4VZVTS6G8.pptx,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84JZ524KQM.pptx,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SH7TI0ACFJ.pptx,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K6AFNC7NOZ.pptx,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YMJGWN7XN2.pptx,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6B9F3JG48A.pptx,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DLI8GB98HV.pptx,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HUYIQNPD6D.pptx,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Q0J0DUCKKA.pptx,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D7USD9HU00.pptx,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TL78HTE9AK.pptx,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MQVEK3JGGT.pptx,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HZVNITF1DZ.pptx,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6D8UVW0JUA.pptx,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CSA{N}, YLE5RA5N30.pptx,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BT8HR6ZCPP.pptx,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L917CXXQGY.pptx,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NPUKY2PFXE.pptx,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RVAJRE2W52.pptx,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GI0FYUM1AA.pptx,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PYG2XDYTID.pptx,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2K3Z5GJEDY.pptx,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LAJCHMVZXV.pptx,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YEGB3BPXNF.pptx,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DTYHB32D99.pptx,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BCUH8RJ8MU.pptx,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RCFDOO50BP.pptx,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X7U4DN89TC.pptx,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1LIMF53TKK.pptx,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7P7X7IQEXV.pptx,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26YHKIH95G.pptx,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9GDVRRJOW5.pptx,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XX5A6BBSGI.pptx,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JX5H0DN226.pptx,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XE1GNPDE5D.pptx,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FT0D60RS1N.pptx,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85QFLT0B8O.pptx,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9RIB0FMACA.pptx,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6RTIUS1GBG.pptx,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US8G5VG03M.pptx,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GNSTFS8IST.pptx,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P0T27H8I2W.pptx,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3VJ0SJD8RT.pptx,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HJ45FMVS4M.pptx,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E49UYUZ2IO.pptx,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OV8EH3HNJK.pptx,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5S6YGRY1OI.pptx,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