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8144PXAFD9.pptx,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08NFOPXFOA.pptx,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09KCQH9VGB.pptx,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YYRVKE02G0.pptx,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CBSEFVCI08.pptx,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6RVRHG5T88.pptx,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U244X5JEWC.pptx,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CXCSLAXMWV.pptx,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92NCG2O869.pptx,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NRCRBWWOJJ.pptx,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16UA7OHZ1U.pptx,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CHE81MQGVS.pptx,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D0NFZD9OCU.pptx,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KJU7U4KXZ5.pptx,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6AC9HIULTZ.pptx,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8LBVKKH67I.pptx,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FSQJLHKG0U.pptx,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5OVZW8SKXZ.pptx,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H6PDPXQW4S.pptx,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O12LXDYDXU.pptx,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ZS3LISAKMC.pptx,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AN2VWM4PV6.pptx,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8K057N2DW5.pptx,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VCTNVCCG2W.pptx,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8ZDO3B5Y8R.pptx,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P3GDJ0QFI0.pptx,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147PYXK8FA.pptx,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LDSX7GGZ4T.pptx,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A0KV881KLJ.pptx,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DZDWYBFMFW.pptx,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AGH1GXJVXJ.pptx,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Q4NFX5AZSO.pptx,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ATNDKVH59X.pptx,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AOKUN0J8PA.pptx,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YKRIHHF7K9.pptx,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KYE9BX6X5Z.pptx,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M19ELCBD57.pptx,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