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US6ZFXJ5X3.pptx,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6T52FMXE4D.pptx,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VSFLVYTSVW.pptx,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KPNH61MI8H.pptx,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Q5OI0E23W8.pptx,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GVMHH74VML.pptx,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Q6SY04DLUH.pptx,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FDZL502PV8.pptx,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GVGORX7D08.pptx,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8OOGBS2BZI.pptx,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VQ3DTV92OE.pptx,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HYARSRXZDO.pptx,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EBM7MP8Y5N.pptx,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H177YV7PXU.pptx,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ENJRBRE97D.pptx,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OSII7EEZ29.pptx,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WZLDFCHVF0.pptx,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TWAMYWC3FB.pptx,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YKRV22PF0D.pptx,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2L85TTQA6T.pptx,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CRFPU6DAKF.pptx,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08ZO9KNWZ2.pptx,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