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8EZSTRV0JE.pptx,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LLD3OPV2UA.pptx,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YL32U0NKYC.pptx,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KIY4LIDNFQ.pptx,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O2UN1QRRZ0.pptx,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4CL6YE6YZC.pptx,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G7K92SC4T6.pptx,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LBCDI5KDW0.pptx,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ZML9BJR2GB.pptx,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7ZEM7EBHZK.pptx,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9A74HR6N1V.pptx,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N4NQORXC2K.pptx,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ONWS0XN574.pptx,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QLGWUDUXLO.pptx,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VVLJ2TRQR0.pptx,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ULFP6CY5Q4.pptx,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SLJ73DXOPL.pptx,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DN86UJ511V.pptx,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6YLF2YMCLY.pptx,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WKU14C298E.pptx,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