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YQKA5A3G3Q.pptx,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AX1G2K5DJX.pptx, 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CSA{5}, AW0GSHQL68.pptx,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P0J6A6V2DR.pptx,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85JUONMN1T.pptx,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K8AELZ1FXW.pptx,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Y037Q4XQ6D.pptx,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LOOYDO8GMQ.pptx,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6W3L7WJ8MB.pptx,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EG92GEIQPO.pptx,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XHJOXOREP1.pptx,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NMUU4L64VP.pptx,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NWL2OX8S9D.pptx,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KGLUWW0K0A.pptx,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R991LUS8MA.pptx,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EN7I9R30MJ.pptx,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GWZDC9OVIF.pptx,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RNIJPPR7XQ.pptx,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B96KUSQGM0.pptx,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LUL0HD2W1O.pptx,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ZWJU2Y0TIL.pptx,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H, AUHW0OBZWE.pptx,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RTHPD6CG3U.pptx,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J3MMOA8GCK.pptx,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ECELJ2HDW7.pptx,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