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P3WQGX5NEB.pptx,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ZK5ZKK3RBP.pptx,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GSGSV5Q5JC.pptx,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O6C3F13UFR.pptx,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ODDFSSBJTK.pptx,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XSGP6W5MZG.pptx,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HSRGNXTS6E.pptx,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WVIPI46BZ6.pptx,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XAX1PRY92N.pptx,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990T0M7F5R.pptx,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PSFFFETXHE.pptx,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B5OQ21AU09.pptx,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