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IYUDWFD3SJ.pptx,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OU2AFDYRTX.pptx,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QCE0P6OYIP.pptx,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BMMQ1VQMKO.pptx,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TSRL2ZVIF3.pptx,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I4T934FOQ3.pptx,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VRLQZQSV8W.pptx,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EV12H5HT9W.pptx,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ABZ3612KAI.pptx,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N32CR751W2.pptx,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5JSWBVKXCJ.pptx,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8AUBXPU1GH.pptx,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TVNP7N7DTR.pptx,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HHQ77J958T.pptx,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6J3UTQRXMC.pptx,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YWJD9AMESF.pptx,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AUVBL5QNTS.pptx,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ZILTYVYIWK.pptx,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X4BWNHNBFU.pptx,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2KC84SAXEH.pptx,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7MT5KS70QY.pptx,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SURCCBDPMZ.pptx,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0RSVYJ97E1.pptx,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RBCJYC0GA0.pptx,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Q9ZOQWE0EX.pptx,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5PFSCVG40C.pptx,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VJNH07B4L3.pptx,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3748U0OC8P.pptx,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8XXQY3DE7J.pptx,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ETXMKR92KU.pptx,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461GDHY4LY.pptx,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4O438MYSIL.pptx,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5QVX4CBJ4X.pptx,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48EKY31XE1.pptx,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P35JLE39IY.pptx,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MVOQSJNKYJ.pptx,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QRKNFBO5KU.pptx,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GH5TWN75RL.pptx,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TW3SMHTYH4.pptx,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PWP7IH28DJ.pptx,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A232MIKETH.pptx,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14HE1QD62C.pptx,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77I5DDCV0B.pptx,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SAJA8JIM1Z.pptx,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DF7ZCVZFK9.pptx,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