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F4Q57RWJCW.pptx,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BFTROKYE2E.pptx,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WDSGCOOKVD.pptx,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O5WDLXCKYX.pptx,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1DQ280L7I6.pptx,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DMFYNLDK2P.pptx,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H744G92VEV.pptx,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7IIIIZ5L89.pptx,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Z6I0DCHKP6.pptx,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VY5FT39AZL.pptx,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32Y5U0JSJ5.pptx,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1D4WNINUS5.pptx,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CSA{L}, CVD5J6IJ7C.pptx,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T59AFEDDUV.pptx,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YD1FSKAF6V.pptx,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PJVBV8Y84K.pptx,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WNUL3KBFN7.pptx,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N3TV48NI85.pptx,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OIR5HX9AH5.pptx,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7HXIN2BLF2.pptx,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WTRHMVRO2Y.pptx,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EZWAYGT90E.pptx,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IPF36F2XPT.pptx,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WRBIFT7519.pptx,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AUN99B9UTQ.pptx,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VG1BB6U710.pptx,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1ZZO5D6SVB.pptx,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49EF4XT3JU.pptx,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IVLZW24MTJ.pptx,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H8PL6S1SPR.pptx,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M4GEZ9RHU6.pptx,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REMKGSZ0JS.pptx,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XOUHQC4HZX.pptx,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QNZTLC2TUT.pptx,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OYOCY49TWG.pptx,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DGGFMPFKJ1.pptx,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FBXIM36UQM.pptx,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9Z5BIC5NHZ.pptx,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EC10G8VRQG.pptx,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KI3C40RPVQ.pptx,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GNXV83E3HE.pptx,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PF70YXVQKG.pptx,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ZKI8JP0HTD.pptx,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2Z3PTN7VG1.pptx,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5BTUSYBIIR.pptx,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KCK10PIK6H.pptx,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NF4W1P69FF.pptx,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