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5ZYC5BKKNH.pptx,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878RYOTG7C.pptx,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K45W1X0S02.pptx,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Q79IHLF8KW.pptx,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9RBUOOHBI0.pptx,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P3Y1Y6B948.pptx,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KR5QETYA8U.pptx,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PNOZCSO6AE.pptx,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RFCJAT64PA.pptx,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NEZO1W8SQ8.pptx,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37C6JMDZ8V.pptx,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RFM1773L97.pptx,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B3DDTU4O60.pptx,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7H5ZLFP0ZQ.pptx,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R06335RTOB.pptx,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PTYN5PI2JV.pptx,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CCT6Q51ILD.pptx,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TKTQBBPG6V.pptx,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L1JT70TIAT.pptx,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VZMNJKTUSN.pptx,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LGIKXER6B4.pptx,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FO478G9LN7.pptx,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5SSXTLWH28.pptx,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QCI4JSXSAK.pptx,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3AWLH2II2U.pptx,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G9RHC77PH4.pptx,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UBFYAVAOA7.pptx,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TR5E82PHAR.pptx,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BTOLMA7P2Y.pptx,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24119NLQVN.pptx,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R62EBAEYDE.pptx,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DWK02RR28V.pptx,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5WM09HL6BL.pptx,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6VVOBGMZCJ.pptx,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KUZR1V3CN8.pptx,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R53CQWK4MN.pptx,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IGQQHIHD5J.pptx,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4OMVYYBEN4.pptx,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OUVJAZQ9UB.pptx,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ZAYKA9SHWX.pptx,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G50ZY5N0V5.pptx,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BNF5BWHXDK.pptx,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8JDP0CAWQ8.pptx,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CTI0XH4IM3.pptx,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93YJ99M5S3.pptx,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