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PF387F4QZU.pptx,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7S8JM9MM4K.pptx,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VIE3BBFFS2.pptx,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4TR7CJU2ZY.pptx,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Z28VE017D2.pptx,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HO8P5F2AB5.pptx,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6W4Y1P2GNN.pptx,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4AOK769T6A.pptx,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3ILDG12VXV.pptx,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N750QI724G.pptx,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OXF5FTFLKW.pptx,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VXDBDKNA2I.pptx,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9N8AH6K243.pptx,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THT7ENTFZT.pptx,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7M9Y00E1OK.pptx,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BHA7IJRFRD.pptx,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WVI0IQ2ZH6.pptx,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1JENP2F2UY.pptx,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68NSCAXGK8.pptx,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TKXDBMBYSQ.pptx,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5IRW91Q47S.pptx,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PF9RS0TTYM.pptx,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71YX1UPUZJ.pptx,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