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5FNGZTLJG0.pptx,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9IC7EWVB4Z.pptx,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6226SNISDT.pptx,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RTN4X7QXY1.pptx,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QLV1Y7Z8NR.pptx,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COREOWBIED.pptx,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04S38QFBUA.pptx,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O0Y3ZPY61B.pptx,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9IHLA571T8.pptx,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CXFZ80M0VJ.pptx,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VIETL29PU0.pptx,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B06UWN7VOT.pptx,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E8ZNI7H1FP.pptx,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GG12TB8JLG.pptx,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QNH77QB196.pptx,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HTLCHQCQTO.pptx,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23C395M16X.pptx,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G9OT6KSF2Z.pptx,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56JBVEGK3U.pptx,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NT6ACVN64K.pptx,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63T61OZ2DX.pptx,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4G0ET7QVA1.pptx,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8YISSF85JD.pptx,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P4359VQ9U2.pptx,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3WE8CD9U79.pptx,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3LZT5O1DNX.pptx,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EETMFQRQT2.pptx,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O70837JZCN.pptx,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DVI4I51PBZ.pptx,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JEH44R1YCH.pptx,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HL40HX587X.pptx,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KOLPZ4Q1DF.pptx,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8BMSGFNAT9.pptx,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HK2BU3PENE.pptx,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V560P26Y5X.pptx,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JOX48F25A5.pptx,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6JS76Q8XVJ.pptx,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JYDJAZ2IER.pptx,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NWZN204XHV.pptx,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33ULSISQ40.pptx,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PLLCS7HUD2.pptx,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O0R4QPC6OS.pptx,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U3M8UH7PU8.pptx,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TPE8EB51DT.pptx,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