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CINBBWH7YY.pptx,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9ZY4VRAD21.pptx,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JVOA42DLX3.pptx,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B7S3KAXWEW.pptx,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GZ1KADOVNR.pptx,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8NE0Z1K70C.pptx,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35KS7Y2Y9A.pptx,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ON85T5R6A6.pptx,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IEXGFD9WBX.pptx,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ZN6ZD5AZ2R.pptx,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1PNNVX8UF1.pptx,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I7N973K4LK.pptx,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XVP9MM1GRW.pptx,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7D7Y9PTCE9.pptx,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N31TX34OR7.pptx,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WB1HTQ4J5G.pptx,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0UL3SWLUVS.pptx,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YVY2HCT9SZ.pptx,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RGVYKUJU68.pptx,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T4CJ6NQW4O.pptx,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CSA{H}, UCA8TX1M54.pptx,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UDICZ4D6FG.pptx,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1G2DNNJ5VA.pptx,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60F6TEUOG7.pptx,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ISMPESR106.pptx,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TJO6NNMUDW.pptx,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CI6HZME8C1.pptx,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332Q24Q6QI.pptx,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AS5A1YXNQ4.pptx,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49F4ZF3R96.pptx,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U8C1FAOSYE.pptx,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VR8SL2AS42.pptx,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9649R98E63.pptx,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4IH4R9PPM5.pptx,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RF6P4TCW2E.pptx,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MCCNRL9VZ2.pptx,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9QL6IYX8LM.pptx,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HFSX1ZE77L.pptx,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0TFIJ3DMCW.pptx,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Y335OCKWOZ.pptx,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CSTBSJ3X56.pptx,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JCZ1ABLWJD.pptx,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7UZBD6N6KF.pptx,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2QJ2Y78WRF.pptx,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WO57OGGCQD.pptx,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QK4RYI1MRI.pptx,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KYOZNX1MB6.pptx,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A1WV7O9HPU.pptx,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I0WAVOQY6J.pptx,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PBI0IIELQZ.pptx,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79PNDNZK2I.pptx,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2AO9ASKW8U.pptx,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0MK20H46II.pptx,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LACGRIUW62.pptx,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